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0" r:id="rId9"/>
    <p:sldId id="263" r:id="rId10"/>
    <p:sldId id="271" r:id="rId11"/>
    <p:sldId id="264" r:id="rId12"/>
    <p:sldId id="265" r:id="rId13"/>
    <p:sldId id="267" r:id="rId14"/>
    <p:sldId id="268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5238" autoAdjust="0"/>
  </p:normalViewPr>
  <p:slideViewPr>
    <p:cSldViewPr>
      <p:cViewPr varScale="1">
        <p:scale>
          <a:sx n="71" d="100"/>
          <a:sy n="71" d="100"/>
        </p:scale>
        <p:origin x="-4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5" Type="http://schemas.openxmlformats.org/officeDocument/2006/relationships/slide" Target="slide15.xml"/><Relationship Id="rId4" Type="http://schemas.openxmlformats.org/officeDocument/2006/relationships/image" Target="../media/image19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3" Type="http://schemas.openxmlformats.org/officeDocument/2006/relationships/image" Target="../media/image13.jpeg"/><Relationship Id="rId7" Type="http://schemas.openxmlformats.org/officeDocument/2006/relationships/image" Target="../media/image2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slide" Target="slide15.xml"/><Relationship Id="rId4" Type="http://schemas.openxmlformats.org/officeDocument/2006/relationships/image" Target="../media/image25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2.xml"/><Relationship Id="rId3" Type="http://schemas.openxmlformats.org/officeDocument/2006/relationships/slide" Target="slide2.xml"/><Relationship Id="rId7" Type="http://schemas.openxmlformats.org/officeDocument/2006/relationships/slide" Target="slide6.xml"/><Relationship Id="rId12" Type="http://schemas.openxmlformats.org/officeDocument/2006/relationships/slide" Target="slide1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10" Type="http://schemas.openxmlformats.org/officeDocument/2006/relationships/slide" Target="slide9.xml"/><Relationship Id="rId4" Type="http://schemas.openxmlformats.org/officeDocument/2006/relationships/slide" Target="slide3.xml"/><Relationship Id="rId9" Type="http://schemas.openxmlformats.org/officeDocument/2006/relationships/slide" Target="slide8.xml"/><Relationship Id="rId14" Type="http://schemas.openxmlformats.org/officeDocument/2006/relationships/slide" Target="slide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10" Type="http://schemas.openxmlformats.org/officeDocument/2006/relationships/slide" Target="slide15.xml"/><Relationship Id="rId4" Type="http://schemas.openxmlformats.org/officeDocument/2006/relationships/image" Target="../media/image10.jpeg"/><Relationship Id="rId9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13.jpeg"/><Relationship Id="rId7" Type="http://schemas.openxmlformats.org/officeDocument/2006/relationships/image" Target="../media/image16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11" Type="http://schemas.openxmlformats.org/officeDocument/2006/relationships/slide" Target="slide15.xml"/><Relationship Id="rId5" Type="http://schemas.openxmlformats.org/officeDocument/2006/relationships/image" Target="../media/image8.jpeg"/><Relationship Id="rId10" Type="http://schemas.openxmlformats.org/officeDocument/2006/relationships/image" Target="../media/image17.jpeg"/><Relationship Id="rId4" Type="http://schemas.openxmlformats.org/officeDocument/2006/relationships/image" Target="../media/image14.jpeg"/><Relationship Id="rId9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5" Type="http://schemas.openxmlformats.org/officeDocument/2006/relationships/slide" Target="slide15.xml"/><Relationship Id="rId4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971800" y="381000"/>
            <a:ext cx="3200400" cy="144655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76200">
            <a:solidFill>
              <a:srgbClr val="00B05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8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88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" name="Picture 2" descr="E:\DCT_SOFIQUL_19\DCT_SOFIQUL_19\Egypt\flower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2438400"/>
            <a:ext cx="7696200" cy="3962400"/>
          </a:xfrm>
          <a:prstGeom prst="rect">
            <a:avLst/>
          </a:prstGeom>
          <a:noFill/>
          <a:ln w="76200">
            <a:solidFill>
              <a:srgbClr val="00B050"/>
            </a:solidFill>
            <a:prstDash val="lgDashDot"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</p:pic>
      <p:sp>
        <p:nvSpPr>
          <p:cNvPr id="4" name="Action Button: Home 3">
            <a:hlinkClick r:id="rId3" action="ppaction://hlinksldjump" highlightClick="1"/>
          </p:cNvPr>
          <p:cNvSpPr/>
          <p:nvPr/>
        </p:nvSpPr>
        <p:spPr>
          <a:xfrm>
            <a:off x="8458200" y="6172200"/>
            <a:ext cx="6858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/>
          <p:cNvGrpSpPr/>
          <p:nvPr/>
        </p:nvGrpSpPr>
        <p:grpSpPr>
          <a:xfrm>
            <a:off x="304800" y="2590800"/>
            <a:ext cx="8229600" cy="3886200"/>
            <a:chOff x="699304" y="2590800"/>
            <a:chExt cx="8063696" cy="3886200"/>
          </a:xfrm>
        </p:grpSpPr>
        <p:pic>
          <p:nvPicPr>
            <p:cNvPr id="6" name="Picture 5" descr="E:\DCT_SOFIQUL_19\DCT_SOFIQUL_19\Egypt\demotic1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200400" y="2590800"/>
              <a:ext cx="2590800" cy="3886200"/>
            </a:xfrm>
            <a:prstGeom prst="rect">
              <a:avLst/>
            </a:prstGeom>
            <a:noFill/>
          </p:spPr>
        </p:pic>
        <p:pic>
          <p:nvPicPr>
            <p:cNvPr id="8" name="Picture 4" descr="E:\DCT_SOFIQUL_19\DCT_SOFIQUL_19\Egypt\hieroglyphic1.jpe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99304" y="2640076"/>
              <a:ext cx="2133600" cy="3760724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</p:pic>
        <p:pic>
          <p:nvPicPr>
            <p:cNvPr id="11" name="Picture 2" descr="E:\DCT_SOFIQUL_19\DCT_SOFIQUL_19\Egypt\hieratic.jpe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172200" y="2590800"/>
              <a:ext cx="2590800" cy="3886200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</p:pic>
      </p:grpSp>
      <p:sp>
        <p:nvSpPr>
          <p:cNvPr id="20" name="TextBox 19"/>
          <p:cNvSpPr txBox="1"/>
          <p:nvPr/>
        </p:nvSpPr>
        <p:spPr>
          <a:xfrm>
            <a:off x="3352800" y="228600"/>
            <a:ext cx="2057400" cy="76944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85800" y="1600200"/>
            <a:ext cx="7924800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প্রশ্নঃ 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লিখন পদ্ধতিগুলোর নাম ও ব্যবহার লিখ ?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Action Button: Home 8">
            <a:hlinkClick r:id="rId5" action="ppaction://hlinksldjump" highlightClick="1"/>
          </p:cNvPr>
          <p:cNvSpPr/>
          <p:nvPr/>
        </p:nvSpPr>
        <p:spPr>
          <a:xfrm>
            <a:off x="8610600" y="6248400"/>
            <a:ext cx="5334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4" descr="E:\DCT_SOFIQUL_19\DCT_SOFIQUL_19\Egypt\hieroglyphic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1" y="457200"/>
            <a:ext cx="2209800" cy="27432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</p:pic>
      <p:pic>
        <p:nvPicPr>
          <p:cNvPr id="22" name="Picture 9" descr="E:\DCT_SOFIQUL_19\DCT_SOFIQUL_19\Egypt\56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9000" y="457200"/>
            <a:ext cx="2362200" cy="2743200"/>
          </a:xfrm>
          <a:prstGeom prst="rect">
            <a:avLst/>
          </a:prstGeom>
          <a:noFill/>
        </p:spPr>
      </p:pic>
      <p:pic>
        <p:nvPicPr>
          <p:cNvPr id="1026" name="Picture 2" descr="E:\DCT_SOFIQUL_19\DCT_SOFIQUL_19\education\1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77000" y="3886200"/>
            <a:ext cx="2514600" cy="2667000"/>
          </a:xfrm>
          <a:prstGeom prst="rect">
            <a:avLst/>
          </a:prstGeom>
          <a:noFill/>
        </p:spPr>
      </p:pic>
      <p:pic>
        <p:nvPicPr>
          <p:cNvPr id="1028" name="Picture 4" descr="E:\DCT_SOFIQUL_19\DCT_SOFIQUL_19\education\res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76600" y="3886200"/>
            <a:ext cx="2438399" cy="2667000"/>
          </a:xfrm>
          <a:prstGeom prst="rect">
            <a:avLst/>
          </a:prstGeom>
          <a:noFill/>
        </p:spPr>
      </p:pic>
      <p:pic>
        <p:nvPicPr>
          <p:cNvPr id="1030" name="Picture 6" descr="E:\DCT_SOFIQUL_19\DCT_SOFIQUL_19\education\20.jpe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4800" y="3886200"/>
            <a:ext cx="2286000" cy="2667000"/>
          </a:xfrm>
          <a:prstGeom prst="rect">
            <a:avLst/>
          </a:prstGeom>
          <a:noFill/>
        </p:spPr>
      </p:pic>
      <p:sp>
        <p:nvSpPr>
          <p:cNvPr id="27" name="Right Arrow 26"/>
          <p:cNvSpPr/>
          <p:nvPr/>
        </p:nvSpPr>
        <p:spPr>
          <a:xfrm>
            <a:off x="2743200" y="1600200"/>
            <a:ext cx="4572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ight Arrow 27"/>
          <p:cNvSpPr/>
          <p:nvPr/>
        </p:nvSpPr>
        <p:spPr>
          <a:xfrm>
            <a:off x="6172200" y="1600200"/>
            <a:ext cx="4572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ight Arrow 28"/>
          <p:cNvSpPr/>
          <p:nvPr/>
        </p:nvSpPr>
        <p:spPr>
          <a:xfrm rot="5400000">
            <a:off x="7581900" y="3314700"/>
            <a:ext cx="4572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ight Arrow 29"/>
          <p:cNvSpPr/>
          <p:nvPr/>
        </p:nvSpPr>
        <p:spPr>
          <a:xfrm rot="10800000">
            <a:off x="5791201" y="5029200"/>
            <a:ext cx="4572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ight Arrow 30"/>
          <p:cNvSpPr/>
          <p:nvPr/>
        </p:nvSpPr>
        <p:spPr>
          <a:xfrm rot="10800000">
            <a:off x="2667001" y="5029200"/>
            <a:ext cx="4572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2" descr="E:\DCD_SOFIQUL_19\DCT_SOFIQUL_19\education\book3.jpe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829425" y="457200"/>
            <a:ext cx="2162175" cy="2667000"/>
          </a:xfrm>
          <a:prstGeom prst="rect">
            <a:avLst/>
          </a:prstGeom>
          <a:noFill/>
        </p:spPr>
      </p:pic>
      <p:sp>
        <p:nvSpPr>
          <p:cNvPr id="15" name="Action Button: Home 14">
            <a:hlinkClick r:id="rId8" action="ppaction://hlinksldjump" highlightClick="1"/>
          </p:cNvPr>
          <p:cNvSpPr/>
          <p:nvPr/>
        </p:nvSpPr>
        <p:spPr>
          <a:xfrm>
            <a:off x="8534400" y="6324600"/>
            <a:ext cx="609600" cy="533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43200" y="228600"/>
            <a:ext cx="3886200" cy="1015663"/>
          </a:xfrm>
          <a:prstGeom prst="rect">
            <a:avLst/>
          </a:prstGeom>
          <a:solidFill>
            <a:schemeClr val="bg2">
              <a:lumMod val="75000"/>
            </a:schemeClr>
          </a:solidFill>
          <a:ln w="28575"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6000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4343400"/>
            <a:ext cx="8534400" cy="20621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2"/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১। মিশরীরা কোন গাছ থেকে কাগজ তৈরি করেছিল ?</a:t>
            </a:r>
          </a:p>
          <a:p>
            <a:pPr lvl="2"/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২। সভ্যতা কী ? </a:t>
            </a:r>
          </a:p>
          <a:p>
            <a:pPr lvl="2"/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৩। মিশরীয়দের লিখন পদ্ধতি বর্ণনা কর।</a:t>
            </a:r>
          </a:p>
          <a:p>
            <a:pPr lvl="2"/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৪। “মিশরীয়রা বিশ্ব শিক্ষার অগ্রদূত” উক্তিটি বিশ্লেষণ কর।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4" descr="E:\DCT_SOFIQUL_19\DCT_SOFIQUL_19\Egypt\hieroglyphic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1447800"/>
            <a:ext cx="2209800" cy="219075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</p:pic>
      <p:pic>
        <p:nvPicPr>
          <p:cNvPr id="3074" name="Picture 2" descr="E:\DCT_SOFIQUL_19\DCT_SOFIQUL_19\education\9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0" y="1447800"/>
            <a:ext cx="2552700" cy="2171700"/>
          </a:xfrm>
          <a:prstGeom prst="rect">
            <a:avLst/>
          </a:prstGeom>
          <a:noFill/>
        </p:spPr>
      </p:pic>
      <p:pic>
        <p:nvPicPr>
          <p:cNvPr id="3076" name="Picture 4" descr="E:\DCT_SOFIQUL_19\DCT_SOFIQUL_19\picture\egytsahara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1447800"/>
            <a:ext cx="2466975" cy="2228850"/>
          </a:xfrm>
          <a:prstGeom prst="rect">
            <a:avLst/>
          </a:prstGeom>
          <a:noFill/>
        </p:spPr>
      </p:pic>
      <p:sp>
        <p:nvSpPr>
          <p:cNvPr id="10" name="Right Arrow 9"/>
          <p:cNvSpPr/>
          <p:nvPr/>
        </p:nvSpPr>
        <p:spPr>
          <a:xfrm>
            <a:off x="2895600" y="2667000"/>
            <a:ext cx="2286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5715000" y="2590800"/>
            <a:ext cx="2286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ction Button: Home 12">
            <a:hlinkClick r:id="rId5" action="ppaction://hlinksldjump" highlightClick="1"/>
          </p:cNvPr>
          <p:cNvSpPr/>
          <p:nvPr/>
        </p:nvSpPr>
        <p:spPr>
          <a:xfrm>
            <a:off x="8610600" y="6324600"/>
            <a:ext cx="533400" cy="533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0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90800" y="1371600"/>
            <a:ext cx="3886200" cy="76944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rgbClr val="00B05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3048001"/>
            <a:ext cx="8077200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4">
                <a:lumMod val="60000"/>
                <a:lumOff val="40000"/>
              </a:schemeClr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NikoshBAN" pitchFamily="2" charset="0"/>
                <a:cs typeface="NikoshBAN" pitchFamily="2" charset="0"/>
              </a:rPr>
              <a:t>“বিশ্ব সভ্যতা মিশরীয়দের নিকট ঋণী” উক্তিটি ব্যাখ্যা কর।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Action Button: Home 5">
            <a:hlinkClick r:id="rId2" action="ppaction://hlinksldjump" highlightClick="1"/>
          </p:cNvPr>
          <p:cNvSpPr/>
          <p:nvPr/>
        </p:nvSpPr>
        <p:spPr>
          <a:xfrm>
            <a:off x="8534400" y="6324600"/>
            <a:ext cx="609600" cy="533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52800" y="304800"/>
            <a:ext cx="2438400" cy="120032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2">
                <a:lumMod val="75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7200" dirty="0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 descr="flower3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981199"/>
            <a:ext cx="7848600" cy="3962401"/>
          </a:xfrm>
          <a:prstGeom prst="rect">
            <a:avLst/>
          </a:prstGeom>
          <a:ln w="76200">
            <a:solidFill>
              <a:srgbClr val="00B050"/>
            </a:solidFill>
          </a:ln>
          <a:scene3d>
            <a:camera prst="isometricOffAxis2Left"/>
            <a:lightRig rig="threePt" dir="t"/>
          </a:scene3d>
        </p:spPr>
      </p:pic>
      <p:sp>
        <p:nvSpPr>
          <p:cNvPr id="5" name="Action Button: Home 4">
            <a:hlinkClick r:id="rId3" action="ppaction://hlinksldjump" highlightClick="1"/>
          </p:cNvPr>
          <p:cNvSpPr/>
          <p:nvPr/>
        </p:nvSpPr>
        <p:spPr>
          <a:xfrm>
            <a:off x="8534400" y="6324600"/>
            <a:ext cx="609600" cy="533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43200" y="228600"/>
            <a:ext cx="3429000" cy="76944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ফ্লাশব্যাক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228600" y="1371600"/>
            <a:ext cx="2057400" cy="6096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  <a:hlinkClick r:id="rId2" action="ppaction://hlinksldjump"/>
              </a:rPr>
              <a:t>স্বাগতম</a:t>
            </a:r>
            <a:endParaRPr lang="en-US" sz="1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3276600" y="1371600"/>
            <a:ext cx="2362200" cy="6096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  <a:hlinkClick r:id="rId3" action="ppaction://hlinksldjump"/>
              </a:rPr>
              <a:t>পরিচিতি</a:t>
            </a:r>
            <a:endParaRPr lang="en-US" sz="1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6553200" y="1295400"/>
            <a:ext cx="2362200" cy="6096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  <a:hlinkClick r:id="rId4" action="ppaction://hlinksldjump"/>
              </a:rPr>
              <a:t>পাঠ পরিচিতি</a:t>
            </a:r>
            <a:endParaRPr lang="en-US" sz="1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255495" y="2438400"/>
            <a:ext cx="1981200" cy="6858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  <a:hlinkClick r:id="rId5" action="ppaction://hlinksldjump"/>
              </a:rPr>
              <a:t>শিখনফল</a:t>
            </a:r>
            <a:endParaRPr lang="en-US" sz="1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3200400" y="2438400"/>
            <a:ext cx="2438400" cy="6858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  <a:hlinkClick r:id="rId6" action="ppaction://hlinksldjump"/>
              </a:rPr>
              <a:t>পূর্বজ্ঞান যাচাই</a:t>
            </a:r>
            <a:r>
              <a:rPr lang="bn-IN" sz="4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  <a:hlinkClick r:id="rId6" action="ppaction://hlinksldjump"/>
              </a:rPr>
              <a:t> 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6629399" y="2362200"/>
            <a:ext cx="2286001" cy="6096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  <a:hlinkClick r:id="rId7" action="ppaction://hlinksldjump"/>
              </a:rPr>
              <a:t>পাঠ ঘোষণা</a:t>
            </a:r>
            <a:endParaRPr lang="en-US" sz="1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228601" y="3505200"/>
            <a:ext cx="2057400" cy="762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  <a:hlinkClick r:id="rId8" action="ppaction://hlinksldjump"/>
              </a:rPr>
              <a:t>শিখনফল-১ </a:t>
            </a:r>
            <a:endParaRPr lang="en-US" sz="1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3352800" y="3581400"/>
            <a:ext cx="2362200" cy="6858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  <a:hlinkClick r:id="rId9" action="ppaction://hlinksldjump"/>
              </a:rPr>
              <a:t>একক কাজ </a:t>
            </a:r>
            <a:endParaRPr lang="en-US" sz="1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6629400" y="3505200"/>
            <a:ext cx="2209800" cy="6858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  <a:hlinkClick r:id="rId10" action="ppaction://hlinksldjump"/>
              </a:rPr>
              <a:t>শিখনফল-২ </a:t>
            </a:r>
            <a:endParaRPr lang="en-US" sz="24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228600" y="4724400"/>
            <a:ext cx="2057400" cy="6858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  <a:hlinkClick r:id="rId11" action="ppaction://hlinksldjump"/>
              </a:rPr>
              <a:t>দলীয় কাজ </a:t>
            </a:r>
            <a:endParaRPr lang="en-US" sz="1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3352800" y="4648200"/>
            <a:ext cx="2438400" cy="6858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  <a:hlinkClick r:id="rId12" action="ppaction://hlinksldjump"/>
              </a:rPr>
              <a:t>শিখনফল-৩</a:t>
            </a:r>
            <a:r>
              <a:rPr lang="bn-IN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28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2590800" y="1524000"/>
            <a:ext cx="381000" cy="381000"/>
          </a:xfrm>
          <a:prstGeom prst="rightArrow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Right Arrow 16"/>
          <p:cNvSpPr/>
          <p:nvPr/>
        </p:nvSpPr>
        <p:spPr>
          <a:xfrm>
            <a:off x="5943600" y="1447800"/>
            <a:ext cx="381000" cy="381000"/>
          </a:xfrm>
          <a:prstGeom prst="rightArrow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Right Arrow 17"/>
          <p:cNvSpPr/>
          <p:nvPr/>
        </p:nvSpPr>
        <p:spPr>
          <a:xfrm>
            <a:off x="2590800" y="2590800"/>
            <a:ext cx="381000" cy="381000"/>
          </a:xfrm>
          <a:prstGeom prst="rightArrow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Right Arrow 18"/>
          <p:cNvSpPr/>
          <p:nvPr/>
        </p:nvSpPr>
        <p:spPr>
          <a:xfrm>
            <a:off x="6019800" y="2590800"/>
            <a:ext cx="381000" cy="381000"/>
          </a:xfrm>
          <a:prstGeom prst="rightArrow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Right Arrow 19"/>
          <p:cNvSpPr/>
          <p:nvPr/>
        </p:nvSpPr>
        <p:spPr>
          <a:xfrm>
            <a:off x="2667000" y="3733800"/>
            <a:ext cx="381000" cy="381000"/>
          </a:xfrm>
          <a:prstGeom prst="rightArrow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Right Arrow 20"/>
          <p:cNvSpPr/>
          <p:nvPr/>
        </p:nvSpPr>
        <p:spPr>
          <a:xfrm>
            <a:off x="6019800" y="3733800"/>
            <a:ext cx="381000" cy="381000"/>
          </a:xfrm>
          <a:prstGeom prst="rightArrow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Right Arrow 21"/>
          <p:cNvSpPr/>
          <p:nvPr/>
        </p:nvSpPr>
        <p:spPr>
          <a:xfrm>
            <a:off x="2667000" y="4800600"/>
            <a:ext cx="381000" cy="381000"/>
          </a:xfrm>
          <a:prstGeom prst="rightArrow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6553200" y="4572000"/>
            <a:ext cx="2286000" cy="6096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  <a:hlinkClick r:id="rId13" action="ppaction://hlinksldjump"/>
              </a:rPr>
              <a:t>মূল্যায়ন </a:t>
            </a:r>
            <a:endParaRPr lang="en-US" sz="28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Right Arrow 25"/>
          <p:cNvSpPr/>
          <p:nvPr/>
        </p:nvSpPr>
        <p:spPr>
          <a:xfrm>
            <a:off x="6019800" y="4800600"/>
            <a:ext cx="381000" cy="381000"/>
          </a:xfrm>
          <a:prstGeom prst="rightArrow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228600" y="5791200"/>
            <a:ext cx="2057400" cy="6858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  <a:hlinkClick r:id="rId14" action="ppaction://hlinksldjump"/>
              </a:rPr>
              <a:t>বাড়ির কাজ </a:t>
            </a:r>
            <a:endParaRPr lang="en-US" sz="1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3352800" y="5715000"/>
            <a:ext cx="2438400" cy="6858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  <a:hlinkClick r:id="rId15" action="ppaction://hlinksldjump"/>
              </a:rPr>
              <a:t>ধন্যবাদ</a:t>
            </a:r>
            <a:r>
              <a:rPr lang="bn-IN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28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Right Arrow 28"/>
          <p:cNvSpPr/>
          <p:nvPr/>
        </p:nvSpPr>
        <p:spPr>
          <a:xfrm>
            <a:off x="2590800" y="5867400"/>
            <a:ext cx="381000" cy="381000"/>
          </a:xfrm>
          <a:prstGeom prst="rightArrow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048000" y="304800"/>
            <a:ext cx="2819400" cy="120032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38100">
            <a:solidFill>
              <a:schemeClr val="accent6">
                <a:lumMod val="50000"/>
              </a:schemeClr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7200" dirty="0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9600" y="2527280"/>
            <a:ext cx="8001000" cy="34163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57150">
            <a:solidFill>
              <a:srgbClr val="00B0F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perspectiveFront"/>
            <a:lightRig rig="threePt" dir="t"/>
          </a:scene3d>
        </p:spPr>
        <p:txBody>
          <a:bodyPr wrap="square" rtlCol="0">
            <a:spAutoFit/>
          </a:bodyPr>
          <a:lstStyle/>
          <a:p>
            <a:pPr lvl="1"/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নামঃ মোঃ শফিকুল ইসলাম</a:t>
            </a:r>
          </a:p>
          <a:p>
            <a:pPr lvl="1"/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আইডিঃ ১৯</a:t>
            </a:r>
          </a:p>
          <a:p>
            <a:pPr lvl="1"/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পদবিঃ প্রভাষক</a:t>
            </a:r>
          </a:p>
          <a:p>
            <a:pPr lvl="1"/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প্রতিষ্ঠানের নামঃ দক্ষিণ সুরমা কলেজ, সিলেট</a:t>
            </a:r>
          </a:p>
          <a:p>
            <a:pPr lvl="1"/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মোবাইলঃ ০১৯১৮-৫৫৯৭১২</a:t>
            </a:r>
          </a:p>
          <a:p>
            <a:pPr lvl="1"/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ই-মেইলঃ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14600" y="5334000"/>
            <a:ext cx="381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/>
              <a:t> </a:t>
            </a:r>
            <a:r>
              <a:rPr lang="en-US" sz="2400" dirty="0" smtClean="0"/>
              <a:t>fhamid2003@gmail.com</a:t>
            </a:r>
            <a:endParaRPr lang="en-US" sz="2400" dirty="0"/>
          </a:p>
        </p:txBody>
      </p:sp>
      <p:pic>
        <p:nvPicPr>
          <p:cNvPr id="2050" name="Picture 2" descr="C:\Documents and Settings\Special\My Documents\My Pictures\DSC0314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304800"/>
            <a:ext cx="1828800" cy="1828800"/>
          </a:xfrm>
          <a:prstGeom prst="rect">
            <a:avLst/>
          </a:prstGeom>
          <a:noFill/>
        </p:spPr>
      </p:pic>
      <p:sp>
        <p:nvSpPr>
          <p:cNvPr id="10" name="Action Button: Home 9">
            <a:hlinkClick r:id="rId4" action="ppaction://hlinksldjump" highlightClick="1"/>
          </p:cNvPr>
          <p:cNvSpPr/>
          <p:nvPr/>
        </p:nvSpPr>
        <p:spPr>
          <a:xfrm>
            <a:off x="8458200" y="6248400"/>
            <a:ext cx="6858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67000" y="753070"/>
            <a:ext cx="3886200" cy="92333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rgbClr val="00B050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5400" dirty="0" smtClean="0"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2313325"/>
            <a:ext cx="8001000" cy="34778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76200">
            <a:solidFill>
              <a:srgbClr val="7030A0"/>
            </a:solidFill>
            <a:prstDash val="sysDash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lvl="2"/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শ্রেণিঃ একাদশ</a:t>
            </a:r>
          </a:p>
          <a:p>
            <a:pPr lvl="2"/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বিষয়ঃ ইসলামের ইতিহাস</a:t>
            </a:r>
          </a:p>
          <a:p>
            <a:pPr lvl="2"/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অধ্যায়ঃ প্রাক-ইসলামী পটভূমি</a:t>
            </a:r>
          </a:p>
          <a:p>
            <a:pPr lvl="2"/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সময়ঃ ১ ঘন্টা</a:t>
            </a:r>
          </a:p>
          <a:p>
            <a:pPr lvl="2"/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শিক্ষার্থী সংখ্যাঃ ১০০ জন।</a:t>
            </a:r>
          </a:p>
        </p:txBody>
      </p:sp>
      <p:sp>
        <p:nvSpPr>
          <p:cNvPr id="5" name="Action Button: Home 4">
            <a:hlinkClick r:id="rId3" action="ppaction://hlinksldjump" highlightClick="1"/>
          </p:cNvPr>
          <p:cNvSpPr/>
          <p:nvPr/>
        </p:nvSpPr>
        <p:spPr>
          <a:xfrm>
            <a:off x="8534400" y="62484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43200" y="753070"/>
            <a:ext cx="3886200" cy="9233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rgbClr val="00B050"/>
            </a:solidFill>
            <a:prstDash val="lgDashDotDot"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5400" dirty="0" smtClean="0"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2410123"/>
            <a:ext cx="8108576" cy="2923877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3">
                <a:lumMod val="75000"/>
              </a:schemeClr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just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এ পাঠ থেকে শিক্ষার্থীরা......</a:t>
            </a:r>
          </a:p>
          <a:p>
            <a:pPr algn="just"/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১। মিশরীয় সভ্যতার ধারণা বলতে পারবে।</a:t>
            </a:r>
          </a:p>
          <a:p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২। মিশরীয়দের বর্ণমালা আবিস্কার সম্পর্কে বলতে পারবে।</a:t>
            </a:r>
          </a:p>
          <a:p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৩। “শিক্ষায় মিশরীয়রা বিশ্ব সভ্যতার অগ্রদূত”- ব্যাখ্যা </a:t>
            </a:r>
          </a:p>
          <a:p>
            <a:r>
              <a:rPr lang="bn-IN" sz="3600" dirty="0" smtClean="0">
                <a:latin typeface="NikoshBAN" pitchFamily="2" charset="0"/>
                <a:cs typeface="NikoshBAN" pitchFamily="2" charset="0"/>
              </a:rPr>
              <a:t>     করতে পারবে</a:t>
            </a:r>
          </a:p>
        </p:txBody>
      </p:sp>
      <p:sp>
        <p:nvSpPr>
          <p:cNvPr id="6" name="Action Button: Home 5">
            <a:hlinkClick r:id="rId2" action="ppaction://hlinksldjump" highlightClick="1"/>
          </p:cNvPr>
          <p:cNvSpPr/>
          <p:nvPr/>
        </p:nvSpPr>
        <p:spPr>
          <a:xfrm>
            <a:off x="8534400" y="62484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304800" y="304800"/>
            <a:ext cx="8610600" cy="6172200"/>
            <a:chOff x="304800" y="304800"/>
            <a:chExt cx="8610600" cy="6172200"/>
          </a:xfrm>
        </p:grpSpPr>
        <p:pic>
          <p:nvPicPr>
            <p:cNvPr id="1037" name="Picture 13" descr="E:\DCT_SOFIQUL_19\DCT_SOFIQUL_19\picture\emm.jpe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04800" y="304800"/>
              <a:ext cx="8610600" cy="3124200"/>
            </a:xfrm>
            <a:prstGeom prst="rect">
              <a:avLst/>
            </a:prstGeom>
            <a:noFill/>
          </p:spPr>
        </p:pic>
        <p:pic>
          <p:nvPicPr>
            <p:cNvPr id="1039" name="Picture 15" descr="E:\DCT_SOFIQUL_19\DCT_SOFIQUL_19\Egypt\demotic.jpe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4800" y="4267200"/>
              <a:ext cx="8610600" cy="2209800"/>
            </a:xfrm>
            <a:prstGeom prst="rect">
              <a:avLst/>
            </a:prstGeom>
            <a:noFill/>
            <a:ln w="9525">
              <a:noFill/>
            </a:ln>
            <a:effectLst>
              <a:glow rad="228600">
                <a:schemeClr val="accent5">
                  <a:satMod val="175000"/>
                  <a:alpha val="40000"/>
                </a:schemeClr>
              </a:glow>
            </a:effectLst>
          </p:spPr>
        </p:pic>
      </p:grpSp>
      <p:sp>
        <p:nvSpPr>
          <p:cNvPr id="9" name="Down Arrow 8"/>
          <p:cNvSpPr/>
          <p:nvPr/>
        </p:nvSpPr>
        <p:spPr>
          <a:xfrm>
            <a:off x="4038600" y="3581400"/>
            <a:ext cx="6858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ction Button: Home 5">
            <a:hlinkClick r:id="rId4" action="ppaction://hlinksldjump" highlightClick="1"/>
          </p:cNvPr>
          <p:cNvSpPr/>
          <p:nvPr/>
        </p:nvSpPr>
        <p:spPr>
          <a:xfrm>
            <a:off x="8610600" y="6324600"/>
            <a:ext cx="533400" cy="533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67000" y="1346537"/>
            <a:ext cx="3886200" cy="10156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rgbClr val="00B05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6000" dirty="0" smtClean="0">
                <a:latin typeface="NikoshBAN" pitchFamily="2" charset="0"/>
                <a:cs typeface="NikoshBAN" pitchFamily="2" charset="0"/>
              </a:rPr>
              <a:t>পাঠ ঘোষণা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3283803"/>
            <a:ext cx="7620000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rgbClr val="7030A0"/>
            </a:solidFill>
            <a:prstDash val="sysDash"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শিক্ষায় মিশরীয় সভ্যতার অবদান।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Action Button: Home 4">
            <a:hlinkClick r:id="rId2" action="ppaction://hlinksldjump" highlightClick="1"/>
          </p:cNvPr>
          <p:cNvSpPr/>
          <p:nvPr/>
        </p:nvSpPr>
        <p:spPr>
          <a:xfrm>
            <a:off x="8610600" y="6324600"/>
            <a:ext cx="533400" cy="533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09600" y="2819400"/>
            <a:ext cx="18909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000" dirty="0" smtClean="0">
                <a:latin typeface="NikoshBAN" pitchFamily="2" charset="0"/>
                <a:cs typeface="NikoshBAN" pitchFamily="2" charset="0"/>
              </a:rPr>
              <a:t>হায়রোগ্লিফিক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705600" y="2743200"/>
            <a:ext cx="1752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000" dirty="0" smtClean="0">
                <a:latin typeface="NikoshBAN" pitchFamily="2" charset="0"/>
                <a:cs typeface="NikoshBAN" pitchFamily="2" charset="0"/>
              </a:rPr>
              <a:t>কাগজ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733800" y="2800290"/>
            <a:ext cx="1905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000" dirty="0" smtClean="0">
                <a:latin typeface="NikoshBAN" pitchFamily="2" charset="0"/>
                <a:cs typeface="NikoshBAN" pitchFamily="2" charset="0"/>
              </a:rPr>
              <a:t>প্যাপিরাস</a:t>
            </a:r>
            <a:endParaRPr lang="en-US" sz="1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7" name="Picture 3" descr="E:\DCT_SOFIQUL_19\DCT_SOFIQUL_19\education\book2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24400" y="3276600"/>
            <a:ext cx="3962400" cy="1219200"/>
          </a:xfrm>
          <a:prstGeom prst="rect">
            <a:avLst/>
          </a:prstGeom>
          <a:noFill/>
        </p:spPr>
      </p:pic>
      <p:sp>
        <p:nvSpPr>
          <p:cNvPr id="30" name="TextBox 29"/>
          <p:cNvSpPr txBox="1"/>
          <p:nvPr/>
        </p:nvSpPr>
        <p:spPr>
          <a:xfrm>
            <a:off x="6019801" y="4572000"/>
            <a:ext cx="1676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000" dirty="0" smtClean="0">
                <a:latin typeface="NikoshBAN" pitchFamily="2" charset="0"/>
                <a:cs typeface="NikoshBAN" pitchFamily="2" charset="0"/>
              </a:rPr>
              <a:t>বই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15221" y="6338900"/>
            <a:ext cx="2151780" cy="40011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2000" dirty="0" smtClean="0">
                <a:latin typeface="NikoshBAN" pitchFamily="2" charset="0"/>
                <a:cs typeface="NikoshBAN" pitchFamily="2" charset="0"/>
              </a:rPr>
              <a:t>বাড়ি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30" name="Picture 6" descr="E:\DCT_SOFIQUL_19\DCT_SOFIQUL_19\Egypt\98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48400" y="5105400"/>
            <a:ext cx="2438400" cy="108706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</p:pic>
      <p:sp>
        <p:nvSpPr>
          <p:cNvPr id="36" name="TextBox 35"/>
          <p:cNvSpPr txBox="1"/>
          <p:nvPr/>
        </p:nvSpPr>
        <p:spPr>
          <a:xfrm>
            <a:off x="6345936" y="6319465"/>
            <a:ext cx="22433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000" dirty="0" smtClean="0">
                <a:latin typeface="NikoshBAN" pitchFamily="2" charset="0"/>
                <a:cs typeface="NikoshBAN" pitchFamily="2" charset="0"/>
              </a:rPr>
              <a:t>ব্যবহারিক দ্রব্য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9" name="Picture 5" descr="E:\DCT_SOFIQUL_19\DCT_SOFIQUL_19\education\agri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52800" y="4944439"/>
            <a:ext cx="2362200" cy="122776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</p:pic>
      <p:sp>
        <p:nvSpPr>
          <p:cNvPr id="39" name="TextBox 38"/>
          <p:cNvSpPr txBox="1"/>
          <p:nvPr/>
        </p:nvSpPr>
        <p:spPr>
          <a:xfrm>
            <a:off x="3451225" y="6317570"/>
            <a:ext cx="22637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000" dirty="0" smtClean="0">
                <a:latin typeface="NikoshBAN" pitchFamily="2" charset="0"/>
                <a:cs typeface="NikoshBAN" pitchFamily="2" charset="0"/>
              </a:rPr>
              <a:t>কৃষি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914400" y="4552890"/>
            <a:ext cx="167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000" dirty="0" smtClean="0">
                <a:latin typeface="NikoshBAN" pitchFamily="2" charset="0"/>
                <a:cs typeface="NikoshBAN" pitchFamily="2" charset="0"/>
              </a:rPr>
              <a:t>নগর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33" name="Picture 9" descr="E:\DCT_SOFIQUL_19\DCT_SOFIQUL_19\education\river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4800" y="3276600"/>
            <a:ext cx="3581400" cy="1187450"/>
          </a:xfrm>
          <a:prstGeom prst="rect">
            <a:avLst/>
          </a:prstGeom>
          <a:noFill/>
        </p:spPr>
      </p:pic>
      <p:sp>
        <p:nvSpPr>
          <p:cNvPr id="35" name="TextBox 34"/>
          <p:cNvSpPr txBox="1"/>
          <p:nvPr/>
        </p:nvSpPr>
        <p:spPr>
          <a:xfrm>
            <a:off x="3200400" y="152400"/>
            <a:ext cx="2514600" cy="70788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000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উপস্থাপন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7" name="Picture 4" descr="E:\DCT_SOFIQUL_19\DCT_SOFIQUL_19\Egypt\hieroglyphic1.jpe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12559" y="1284458"/>
            <a:ext cx="2430641" cy="1382542"/>
          </a:xfrm>
          <a:prstGeom prst="rect">
            <a:avLst/>
          </a:prstGeom>
          <a:noFill/>
          <a:ln w="12700">
            <a:solidFill>
              <a:srgbClr val="FF000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</p:pic>
      <p:pic>
        <p:nvPicPr>
          <p:cNvPr id="41" name="Picture 9" descr="E:\DCT_SOFIQUL_19\DCT_SOFIQUL_19\Egypt\56.jpe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400800" y="1295400"/>
            <a:ext cx="2282321" cy="1447800"/>
          </a:xfrm>
          <a:prstGeom prst="rect">
            <a:avLst/>
          </a:prstGeom>
          <a:noFill/>
        </p:spPr>
      </p:pic>
      <p:pic>
        <p:nvPicPr>
          <p:cNvPr id="42" name="Picture 8" descr="E:\DCT_SOFIQUL_19\DCT_SOFIQUL_19\education\papy.jpe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200400" y="1295400"/>
            <a:ext cx="2743200" cy="1371600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</p:pic>
      <p:pic>
        <p:nvPicPr>
          <p:cNvPr id="43" name="Picture 4" descr="E:\DCT_SOFIQUL_19\DCT_SOFIQUL_19\education\house.jpe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04800" y="5029200"/>
            <a:ext cx="2590800" cy="12192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</p:pic>
      <p:sp>
        <p:nvSpPr>
          <p:cNvPr id="44" name="Action Button: Home 43">
            <a:hlinkClick r:id="rId10" action="ppaction://hlinksldjump" highlightClick="1"/>
          </p:cNvPr>
          <p:cNvSpPr/>
          <p:nvPr/>
        </p:nvSpPr>
        <p:spPr>
          <a:xfrm>
            <a:off x="8610600" y="6324600"/>
            <a:ext cx="533400" cy="533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9" grpId="0"/>
      <p:bldP spid="27" grpId="0"/>
      <p:bldP spid="30" grpId="0"/>
      <p:bldP spid="32" grpId="0" animBg="1"/>
      <p:bldP spid="36" grpId="0"/>
      <p:bldP spid="39" grpId="0"/>
      <p:bldP spid="34" grpId="0"/>
      <p:bldP spid="3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E:\DCT_SOFIQUL_19\DCT_SOFIQUL_19\Egypt\hieroglyphic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549172"/>
            <a:ext cx="1593941" cy="1508228"/>
          </a:xfrm>
          <a:prstGeom prst="rect">
            <a:avLst/>
          </a:prstGeom>
          <a:noFill/>
          <a:ln w="12700">
            <a:solidFill>
              <a:srgbClr val="FF000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</p:pic>
      <p:pic>
        <p:nvPicPr>
          <p:cNvPr id="9" name="Picture 9" descr="E:\DCT_SOFIQUL_19\DCT_SOFIQUL_19\Egypt\56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14800" y="595158"/>
            <a:ext cx="1627605" cy="1386042"/>
          </a:xfrm>
          <a:prstGeom prst="rect">
            <a:avLst/>
          </a:prstGeom>
          <a:noFill/>
        </p:spPr>
      </p:pic>
      <p:pic>
        <p:nvPicPr>
          <p:cNvPr id="11" name="Picture 8" descr="E:\DCT_SOFIQUL_19\DCT_SOFIQUL_19\education\papy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55115" y="304800"/>
            <a:ext cx="1654885" cy="1371600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</p:pic>
      <p:pic>
        <p:nvPicPr>
          <p:cNvPr id="14" name="Picture 3" descr="E:\DCT_SOFIQUL_19\DCT_SOFIQUL_19\education\book2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314713" y="2209800"/>
            <a:ext cx="1400287" cy="1584355"/>
          </a:xfrm>
          <a:prstGeom prst="rect">
            <a:avLst/>
          </a:prstGeom>
          <a:noFill/>
        </p:spPr>
      </p:pic>
      <p:pic>
        <p:nvPicPr>
          <p:cNvPr id="17" name="Picture 4" descr="E:\DCT_SOFIQUL_19\DCT_SOFIQUL_19\education\house.jpe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8600" y="4267200"/>
            <a:ext cx="1591235" cy="17526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</p:pic>
      <p:pic>
        <p:nvPicPr>
          <p:cNvPr id="20" name="Picture 7" descr="E:\DCT_SOFIQUL_19\DCT_SOFIQUL_19\education\city.jpe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28600" y="2362200"/>
            <a:ext cx="1591235" cy="1676400"/>
          </a:xfrm>
          <a:prstGeom prst="rect">
            <a:avLst/>
          </a:prstGeom>
          <a:noFill/>
        </p:spPr>
      </p:pic>
      <p:pic>
        <p:nvPicPr>
          <p:cNvPr id="23" name="Picture 6" descr="E:\DCT_SOFIQUL_19\DCT_SOFIQUL_19\Egypt\980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343400" y="4038600"/>
            <a:ext cx="1371600" cy="18288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</p:pic>
      <p:pic>
        <p:nvPicPr>
          <p:cNvPr id="26" name="Picture 5" descr="E:\DCT_SOFIQUL_19\DCT_SOFIQUL_19\education\agri.jpe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209802" y="5211536"/>
            <a:ext cx="1684468" cy="126546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</p:pic>
      <p:grpSp>
        <p:nvGrpSpPr>
          <p:cNvPr id="37" name="Group 36"/>
          <p:cNvGrpSpPr/>
          <p:nvPr/>
        </p:nvGrpSpPr>
        <p:grpSpPr>
          <a:xfrm>
            <a:off x="2023335" y="2133600"/>
            <a:ext cx="2085451" cy="2819400"/>
            <a:chOff x="3218333" y="3048000"/>
            <a:chExt cx="3487267" cy="1929063"/>
          </a:xfrm>
        </p:grpSpPr>
        <p:sp>
          <p:nvSpPr>
            <p:cNvPr id="28" name="Oval 27"/>
            <p:cNvSpPr/>
            <p:nvPr/>
          </p:nvSpPr>
          <p:spPr>
            <a:xfrm>
              <a:off x="4038600" y="3581400"/>
              <a:ext cx="2057400" cy="8382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bn-IN" sz="60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?</a:t>
              </a:r>
              <a:endParaRPr lang="en-US" sz="44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9" name="Up Arrow 28"/>
            <p:cNvSpPr/>
            <p:nvPr/>
          </p:nvSpPr>
          <p:spPr>
            <a:xfrm>
              <a:off x="4549504" y="3048000"/>
              <a:ext cx="895691" cy="381000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Down Arrow 29"/>
            <p:cNvSpPr/>
            <p:nvPr/>
          </p:nvSpPr>
          <p:spPr>
            <a:xfrm>
              <a:off x="4549504" y="4572000"/>
              <a:ext cx="895691" cy="405063"/>
            </a:xfrm>
            <a:prstGeom prst="downArrow">
              <a:avLst>
                <a:gd name="adj1" fmla="val 50000"/>
                <a:gd name="adj2" fmla="val 4697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Up Arrow 30"/>
            <p:cNvSpPr/>
            <p:nvPr/>
          </p:nvSpPr>
          <p:spPr>
            <a:xfrm rot="2786304">
              <a:off x="5791200" y="3124200"/>
              <a:ext cx="457200" cy="381000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Up Arrow 31"/>
            <p:cNvSpPr/>
            <p:nvPr/>
          </p:nvSpPr>
          <p:spPr>
            <a:xfrm rot="5400000">
              <a:off x="6286500" y="3695700"/>
              <a:ext cx="457200" cy="381000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Up Arrow 32"/>
            <p:cNvSpPr/>
            <p:nvPr/>
          </p:nvSpPr>
          <p:spPr>
            <a:xfrm rot="7453753">
              <a:off x="6001093" y="4466337"/>
              <a:ext cx="457200" cy="381000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Down Arrow 33"/>
            <p:cNvSpPr/>
            <p:nvPr/>
          </p:nvSpPr>
          <p:spPr>
            <a:xfrm rot="2901719">
              <a:off x="3446933" y="4209464"/>
              <a:ext cx="457200" cy="457200"/>
            </a:xfrm>
            <a:prstGeom prst="downArrow">
              <a:avLst>
                <a:gd name="adj1" fmla="val 50000"/>
                <a:gd name="adj2" fmla="val 4697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Down Arrow 34"/>
            <p:cNvSpPr/>
            <p:nvPr/>
          </p:nvSpPr>
          <p:spPr>
            <a:xfrm rot="5032528">
              <a:off x="3218333" y="3675533"/>
              <a:ext cx="457200" cy="457200"/>
            </a:xfrm>
            <a:prstGeom prst="downArrow">
              <a:avLst>
                <a:gd name="adj1" fmla="val 50000"/>
                <a:gd name="adj2" fmla="val 4697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Down Arrow 35"/>
            <p:cNvSpPr/>
            <p:nvPr/>
          </p:nvSpPr>
          <p:spPr>
            <a:xfrm rot="7119325">
              <a:off x="3528285" y="3071084"/>
              <a:ext cx="457200" cy="457200"/>
            </a:xfrm>
            <a:prstGeom prst="downArrow">
              <a:avLst>
                <a:gd name="adj1" fmla="val 50000"/>
                <a:gd name="adj2" fmla="val 4697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050" name="Picture 2" descr="E:\DCT_SOFIQUL_19\DCT_SOFIQUL_19\education\2.jpeg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915025" y="304800"/>
            <a:ext cx="3076575" cy="6248400"/>
          </a:xfrm>
          <a:prstGeom prst="rect">
            <a:avLst/>
          </a:prstGeom>
          <a:noFill/>
        </p:spPr>
      </p:pic>
      <p:sp>
        <p:nvSpPr>
          <p:cNvPr id="39" name="Action Button: Home 38">
            <a:hlinkClick r:id="rId11" action="ppaction://hlinksldjump" highlightClick="1"/>
          </p:cNvPr>
          <p:cNvSpPr/>
          <p:nvPr/>
        </p:nvSpPr>
        <p:spPr>
          <a:xfrm>
            <a:off x="8534400" y="6324600"/>
            <a:ext cx="609600" cy="533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579077" y="5968425"/>
            <a:ext cx="37865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ডেমোটিক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 descr="E:\DCT_SOFIQUL_19\DCT_SOFIQUL_19\Egypt\demotic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3657600"/>
            <a:ext cx="5181601" cy="2206486"/>
          </a:xfrm>
          <a:prstGeom prst="rect">
            <a:avLst/>
          </a:prstGeom>
          <a:noFill/>
        </p:spPr>
      </p:pic>
      <p:pic>
        <p:nvPicPr>
          <p:cNvPr id="9" name="Picture 4" descr="E:\DCT_SOFIQUL_19\DCT_SOFIQUL_19\Egypt\hieroglyphic1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81000"/>
            <a:ext cx="4192988" cy="246532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</p:pic>
      <p:sp>
        <p:nvSpPr>
          <p:cNvPr id="10" name="TextBox 9"/>
          <p:cNvSpPr txBox="1"/>
          <p:nvPr/>
        </p:nvSpPr>
        <p:spPr>
          <a:xfrm>
            <a:off x="781600" y="2996625"/>
            <a:ext cx="34599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হায়রোগ্লিফিক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2" name="Picture 2" descr="E:\DCT_SOFIQUL_19\DCT_SOFIQUL_19\Egypt\hieratic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53000" y="381001"/>
            <a:ext cx="3810000" cy="25146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</p:pic>
      <p:sp>
        <p:nvSpPr>
          <p:cNvPr id="13" name="TextBox 12"/>
          <p:cNvSpPr txBox="1"/>
          <p:nvPr/>
        </p:nvSpPr>
        <p:spPr>
          <a:xfrm>
            <a:off x="5715000" y="2996625"/>
            <a:ext cx="23853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হিরাটিক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Action Button: Home 21">
            <a:hlinkClick r:id="rId5" action="ppaction://hlinksldjump" highlightClick="1"/>
          </p:cNvPr>
          <p:cNvSpPr/>
          <p:nvPr/>
        </p:nvSpPr>
        <p:spPr>
          <a:xfrm>
            <a:off x="8610600" y="6324600"/>
            <a:ext cx="533400" cy="533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1000</TotalTime>
  <Words>178</Words>
  <Application>Microsoft Office PowerPoint</Application>
  <PresentationFormat>On-screen Show (4:3)</PresentationFormat>
  <Paragraphs>61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Special</cp:lastModifiedBy>
  <cp:revision>259</cp:revision>
  <dcterms:created xsi:type="dcterms:W3CDTF">2006-08-16T00:00:00Z</dcterms:created>
  <dcterms:modified xsi:type="dcterms:W3CDTF">2013-03-27T10:51:22Z</dcterms:modified>
</cp:coreProperties>
</file>